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4" r:id="rId4"/>
    <p:sldId id="259" r:id="rId5"/>
    <p:sldId id="260" r:id="rId6"/>
    <p:sldId id="261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002D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00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_rok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46478314781515"/>
          <c:y val="0.19638879375493556"/>
          <c:w val="0.70650339237505078"/>
          <c:h val="0.7133018023245392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Rad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C9-4BDC-BCD6-5CAA05510275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Rad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C9-4BDC-BCD6-5CAA05510275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Rad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Hárok1!$A$2:$A$5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Hárok1!$D$2:$D$5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C9-4BDC-BCD6-5CAA05510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-13"/>
        <c:axId val="2053996144"/>
        <c:axId val="2053996560"/>
      </c:barChart>
      <c:catAx>
        <c:axId val="2053996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996560"/>
        <c:crosses val="autoZero"/>
        <c:auto val="1"/>
        <c:lblAlgn val="ctr"/>
        <c:lblOffset val="100"/>
        <c:noMultiLvlLbl val="0"/>
      </c:catAx>
      <c:valAx>
        <c:axId val="2053996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99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7.5403180359500971E-4"/>
          <c:w val="6.9352279060550456E-2"/>
          <c:h val="0.193134198587305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1350" b="0" i="0" u="none" strike="noStrike" kern="1200" baseline="0">
              <a:solidFill>
                <a:srgbClr val="777777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1F174-C4BC-460C-9DE8-4EBD38507E38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47A0BC-2C49-4A47-BF6B-7B2A43011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4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272" y="5800275"/>
            <a:ext cx="2397071" cy="87085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26206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zloženie obsahu_">
    <p:bg>
      <p:bgPr>
        <a:blipFill dpi="0" rotWithShape="1">
          <a:blip r:embed="rId2">
            <a:lum/>
          </a:blip>
          <a:srcRect/>
          <a:stretch>
            <a:fillRect t="905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502920" y="6356350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ADBA45-0A31-413A-980D-01BDBD28E7E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predelového snímku</a:t>
            </a:r>
            <a:br>
              <a:rPr lang="sk-SK" dirty="0" smtClean="0"/>
            </a:br>
            <a:r>
              <a:rPr lang="sk-SK" dirty="0" smtClean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59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8579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6" y="373834"/>
            <a:ext cx="10515600" cy="1325563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predelového snímku</a:t>
            </a:r>
            <a:br>
              <a:rPr lang="sk-SK" dirty="0" smtClean="0"/>
            </a:br>
            <a:r>
              <a:rPr lang="sk-SK" dirty="0" smtClean="0"/>
              <a:t>do dvoch riadkov s fotografiou na pozadí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5524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5595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744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5514975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13" name="Zástupný objekt pre text 2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58186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549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 userDrawn="1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4" name="Zástupný objekt pre obsah 3"/>
          <p:cNvSpPr>
            <a:spLocks noGrp="1"/>
          </p:cNvSpPr>
          <p:nvPr>
            <p:ph sz="quarter" idx="13" hasCustomPrompt="1"/>
          </p:nvPr>
        </p:nvSpPr>
        <p:spPr>
          <a:xfrm>
            <a:off x="371475" y="1354138"/>
            <a:ext cx="11449050" cy="447369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smtClean="0">
                <a:latin typeface="Arial" panose="020B0604020202020204" pitchFamily="34" charset="0"/>
                <a:cs typeface="Arial" panose="020B0604020202020204" pitchFamily="34" charset="0"/>
              </a:rPr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9122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373834"/>
            <a:ext cx="11434910" cy="619055"/>
          </a:xfrm>
        </p:spPr>
        <p:txBody>
          <a:bodyPr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graphicFrame>
        <p:nvGraphicFramePr>
          <p:cNvPr id="5" name="Graf 4"/>
          <p:cNvGraphicFramePr/>
          <p:nvPr userDrawn="1">
            <p:extLst>
              <p:ext uri="{D42A27DB-BD31-4B8C-83A1-F6EECF244321}">
                <p14:modId xmlns:p14="http://schemas.microsoft.com/office/powerpoint/2010/main" val="2832957957"/>
              </p:ext>
            </p:extLst>
          </p:nvPr>
        </p:nvGraphicFramePr>
        <p:xfrm>
          <a:off x="385616" y="1217900"/>
          <a:ext cx="11434909" cy="4239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970096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902627"/>
          </a:xfrm>
        </p:spPr>
        <p:txBody>
          <a:bodyPr anchor="t">
            <a:no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474344"/>
            <a:ext cx="4585122" cy="4334319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8" name="Zástupný objekt pre obsah 7"/>
          <p:cNvSpPr>
            <a:spLocks noGrp="1"/>
          </p:cNvSpPr>
          <p:nvPr>
            <p:ph sz="quarter" idx="14" hasCustomPrompt="1"/>
          </p:nvPr>
        </p:nvSpPr>
        <p:spPr>
          <a:xfrm>
            <a:off x="5097463" y="427038"/>
            <a:ext cx="6723062" cy="53816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981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320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85615" y="427766"/>
            <a:ext cx="4570981" cy="820508"/>
          </a:xfrm>
        </p:spPr>
        <p:txBody>
          <a:bodyPr anchor="t">
            <a:normAutofit/>
          </a:bodyPr>
          <a:lstStyle>
            <a:lvl1pPr>
              <a:defRPr sz="28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sz="quarter" idx="13"/>
          </p:nvPr>
        </p:nvSpPr>
        <p:spPr>
          <a:xfrm>
            <a:off x="371475" y="1381125"/>
            <a:ext cx="4585122" cy="4427538"/>
          </a:xfrm>
        </p:spPr>
        <p:txBody>
          <a:bodyPr/>
          <a:lstStyle>
            <a:lvl1pPr marL="228600" indent="-228600">
              <a:buSzPct val="90000"/>
              <a:buFont typeface="Arial" panose="020B0604020202020204" pitchFamily="34" charset="0"/>
              <a:buChar char="•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SzPct val="80000"/>
              <a:defRPr sz="2400"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SzPct val="80000"/>
              <a:defRPr>
                <a:solidFill>
                  <a:srgbClr val="7777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Upraviť štýly predlohy textu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en-US" dirty="0"/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14" hasCustomPrompt="1"/>
          </p:nvPr>
        </p:nvSpPr>
        <p:spPr>
          <a:xfrm>
            <a:off x="5087938" y="2751138"/>
            <a:ext cx="6732587" cy="30575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sp>
        <p:nvSpPr>
          <p:cNvPr id="13" name="Zástupný objekt pre obsah 5"/>
          <p:cNvSpPr>
            <a:spLocks noGrp="1"/>
          </p:cNvSpPr>
          <p:nvPr>
            <p:ph sz="quarter" idx="15" hasCustomPrompt="1"/>
          </p:nvPr>
        </p:nvSpPr>
        <p:spPr>
          <a:xfrm>
            <a:off x="5087937" y="427766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  <p:sp>
        <p:nvSpPr>
          <p:cNvPr id="14" name="Zástupný objekt pre obsah 5"/>
          <p:cNvSpPr>
            <a:spLocks noGrp="1"/>
          </p:cNvSpPr>
          <p:nvPr>
            <p:ph sz="quarter" idx="16" hasCustomPrompt="1"/>
          </p:nvPr>
        </p:nvSpPr>
        <p:spPr>
          <a:xfrm>
            <a:off x="8529732" y="427765"/>
            <a:ext cx="3290793" cy="218592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sk-SK" dirty="0" smtClean="0"/>
              <a:t>Objekt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9337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 userDrawn="1">
          <p15:clr>
            <a:srgbClr val="FBAE40"/>
          </p15:clr>
        </p15:guide>
        <p15:guide id="4" pos="320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ozloženie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ĺžnik 9"/>
          <p:cNvSpPr/>
          <p:nvPr userDrawn="1"/>
        </p:nvSpPr>
        <p:spPr>
          <a:xfrm>
            <a:off x="1" y="6216073"/>
            <a:ext cx="12192000" cy="641927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ázo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0837" y="6220691"/>
            <a:ext cx="1690669" cy="614219"/>
          </a:xfrm>
          <a:prstGeom prst="rect">
            <a:avLst/>
          </a:prstGeom>
        </p:spPr>
      </p:pic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>
          <a:xfrm>
            <a:off x="385616" y="6360024"/>
            <a:ext cx="2743200" cy="365125"/>
          </a:xfrm>
        </p:spPr>
        <p:txBody>
          <a:bodyPr/>
          <a:lstStyle>
            <a:lvl1pPr algn="l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1A784D-4928-4D1C-9696-D92BC1EDB4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Nadpis 1"/>
          <p:cNvSpPr>
            <a:spLocks noGrp="1"/>
          </p:cNvSpPr>
          <p:nvPr>
            <p:ph type="title" hasCustomPrompt="1"/>
          </p:nvPr>
        </p:nvSpPr>
        <p:spPr>
          <a:xfrm>
            <a:off x="371475" y="4934108"/>
            <a:ext cx="11449050" cy="902627"/>
          </a:xfrm>
        </p:spPr>
        <p:txBody>
          <a:bodyPr anchor="t">
            <a:noAutofit/>
          </a:bodyPr>
          <a:lstStyle>
            <a:lvl1pPr>
              <a:defRPr sz="3600" baseline="0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k-SK" dirty="0" smtClean="0"/>
              <a:t>Nadpis prezentačného snímku</a:t>
            </a:r>
            <a:endParaRPr lang="en-US" dirty="0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371475" y="4246563"/>
            <a:ext cx="11449050" cy="682625"/>
          </a:xfrm>
        </p:spPr>
        <p:txBody>
          <a:bodyPr anchor="b">
            <a:normAutofit/>
          </a:bodyPr>
          <a:lstStyle>
            <a:lvl1pPr marL="0" indent="0">
              <a:buNone/>
              <a:defRPr sz="2000" baseline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k-SK" dirty="0" smtClean="0"/>
              <a:t>Kliknite sem a zadajte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55583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234">
          <p15:clr>
            <a:srgbClr val="FBAE40"/>
          </p15:clr>
        </p15:guide>
        <p15:guide id="3" pos="74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 smtClean="0"/>
              <a:t>Upravte štýly predlohy textu</a:t>
            </a:r>
            <a:endParaRPr lang="en-US" dirty="0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784D-4928-4D1C-9696-D92BC1EDB4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87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4" r:id="rId3"/>
    <p:sldLayoutId id="2147483671" r:id="rId4"/>
    <p:sldLayoutId id="2147483666" r:id="rId5"/>
    <p:sldLayoutId id="2147483669" r:id="rId6"/>
    <p:sldLayoutId id="2147483672" r:id="rId7"/>
    <p:sldLayoutId id="2147483667" r:id="rId8"/>
    <p:sldLayoutId id="2147483668" r:id="rId9"/>
    <p:sldLayoutId id="2147483670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D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idx="4294967295"/>
          </p:nvPr>
        </p:nvSpPr>
        <p:spPr>
          <a:xfrm>
            <a:off x="300037" y="531233"/>
            <a:ext cx="11473353" cy="1694731"/>
          </a:xfrm>
        </p:spPr>
        <p:txBody>
          <a:bodyPr>
            <a:normAutofit/>
          </a:bodyPr>
          <a:lstStyle/>
          <a:p>
            <a:pPr algn="l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300037" y="2509346"/>
            <a:ext cx="11473353" cy="1655762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pata"/>
          <p:cNvSpPr txBox="1"/>
          <p:nvPr/>
        </p:nvSpPr>
        <p:spPr>
          <a:xfrm>
            <a:off x="300038" y="6012850"/>
            <a:ext cx="7309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 a priezvisko</a:t>
            </a:r>
          </a:p>
          <a:p>
            <a:r>
              <a:rPr lang="sk-SK" sz="1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Dátum</a:t>
            </a:r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44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jekt pre obrázok 4"/>
          <p:cNvSpPr>
            <a:spLocks noGrp="1"/>
          </p:cNvSpPr>
          <p:nvPr>
            <p:ph type="pic" idx="1"/>
          </p:nvPr>
        </p:nvSpPr>
        <p:spPr>
          <a:xfrm>
            <a:off x="1" y="0"/>
            <a:ext cx="12191999" cy="6197600"/>
          </a:xfrm>
        </p:spPr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85616" y="373834"/>
            <a:ext cx="10430022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8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02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objekt pre text 5"/>
          <p:cNvSpPr>
            <a:spLocks noGrp="1"/>
          </p:cNvSpPr>
          <p:nvPr>
            <p:ph type="body" sz="quarter" idx="14"/>
          </p:nvPr>
        </p:nvSpPr>
        <p:spPr>
          <a:xfrm>
            <a:off x="6262339" y="1381125"/>
            <a:ext cx="5514975" cy="44467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4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Zástupný objekt pre text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obsah 10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60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objekt pre obsah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obsah 10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Zástupný objekt pre obsah 1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52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A784D-4928-4D1C-9696-D92BC1EDB40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Zástupný objekt pre text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77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Vlastné 1">
      <a:dk1>
        <a:srgbClr val="002D72"/>
      </a:dk1>
      <a:lt1>
        <a:sysClr val="window" lastClr="FFFFFF"/>
      </a:lt1>
      <a:dk2>
        <a:srgbClr val="002D72"/>
      </a:dk2>
      <a:lt2>
        <a:srgbClr val="E7E6E6"/>
      </a:lt2>
      <a:accent1>
        <a:srgbClr val="002D72"/>
      </a:accent1>
      <a:accent2>
        <a:srgbClr val="A1A5C8"/>
      </a:accent2>
      <a:accent3>
        <a:srgbClr val="3E5698"/>
      </a:accent3>
      <a:accent4>
        <a:srgbClr val="6CACE4"/>
      </a:accent4>
      <a:accent5>
        <a:srgbClr val="A9C9EB"/>
      </a:accent5>
      <a:accent6>
        <a:srgbClr val="AEABA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11</Words>
  <Application>Microsoft Office PowerPoint</Application>
  <PresentationFormat>Širokouhlá</PresentationFormat>
  <Paragraphs>9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ATC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XI</dc:creator>
  <cp:lastModifiedBy>UNIZA</cp:lastModifiedBy>
  <cp:revision>46</cp:revision>
  <dcterms:created xsi:type="dcterms:W3CDTF">2021-04-12T06:48:28Z</dcterms:created>
  <dcterms:modified xsi:type="dcterms:W3CDTF">2021-06-14T06:24:00Z</dcterms:modified>
</cp:coreProperties>
</file>